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9" r:id="rId2"/>
    <p:sldId id="260" r:id="rId3"/>
    <p:sldId id="261" r:id="rId4"/>
    <p:sldId id="262" r:id="rId5"/>
    <p:sldId id="263" r:id="rId6"/>
    <p:sldId id="264" r:id="rId7"/>
    <p:sldId id="265" r:id="rId8"/>
    <p:sldId id="269" r:id="rId9"/>
    <p:sldId id="272" r:id="rId10"/>
    <p:sldId id="266" r:id="rId11"/>
    <p:sldId id="268" r:id="rId12"/>
    <p:sldId id="267" r:id="rId1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991DD7-2B55-4265-9DCB-565A9588A30F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A04011-B670-4CF8-8C5B-CA318EE67CF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26709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77623E-0EA2-4722-969A-D82AD755C3CE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A04011-B670-4CF8-8C5B-CA318EE67CFF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A04011-B670-4CF8-8C5B-CA318EE67CFF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A04011-B670-4CF8-8C5B-CA318EE67CFF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ja-JP" altLang="en-US">
                <a:solidFill>
                  <a:prstClr val="black"/>
                </a:solidFill>
              </a:rPr>
              <a:t>Language Based Classroom Activity 4  Appendix L4-5 Colour</a:t>
            </a: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ja-JP" dirty="0"/>
              <a:t>All pictures are from </a:t>
            </a:r>
            <a:r>
              <a:rPr lang="en-US" altLang="ja-JP" dirty="0" err="1" smtClean="0"/>
              <a:t>Minna</a:t>
            </a:r>
            <a:r>
              <a:rPr lang="en-GB" altLang="ja-JP" baseline="0" dirty="0" smtClean="0"/>
              <a:t> n</a:t>
            </a:r>
            <a:r>
              <a:rPr lang="en-US" altLang="ja-JP" dirty="0" smtClean="0"/>
              <a:t>o </a:t>
            </a:r>
            <a:r>
              <a:rPr lang="en-US" altLang="ja-JP" dirty="0" err="1"/>
              <a:t>Kyozai</a:t>
            </a:r>
            <a:r>
              <a:rPr lang="en-US" altLang="ja-JP" dirty="0"/>
              <a:t> site.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A04011-B670-4CF8-8C5B-CA318EE67CFF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A04011-B670-4CF8-8C5B-CA318EE67CFF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A04011-B670-4CF8-8C5B-CA318EE67CFF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A04011-B670-4CF8-8C5B-CA318EE67CFF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A04011-B670-4CF8-8C5B-CA318EE67CFF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ja-JP" altLang="en-US">
                <a:solidFill>
                  <a:prstClr val="black"/>
                </a:solidFill>
              </a:rPr>
              <a:t>Language Based Classroom Activity 4  Appendix L4-5 Colour</a:t>
            </a: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ja-JP" dirty="0"/>
              <a:t>All pictures are from </a:t>
            </a:r>
            <a:r>
              <a:rPr lang="en-US" altLang="ja-JP" dirty="0" err="1" smtClean="0"/>
              <a:t>Minna</a:t>
            </a:r>
            <a:r>
              <a:rPr lang="en-US" altLang="ja-JP" dirty="0" smtClean="0"/>
              <a:t> no </a:t>
            </a:r>
            <a:r>
              <a:rPr lang="en-US" altLang="ja-JP" dirty="0" err="1"/>
              <a:t>Kyozai</a:t>
            </a:r>
            <a:r>
              <a:rPr lang="en-US" altLang="ja-JP" dirty="0"/>
              <a:t> site.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Please find pictures of </a:t>
            </a:r>
            <a:r>
              <a:rPr kumimoji="1" lang="en-US" altLang="ja-JP" dirty="0" err="1" smtClean="0"/>
              <a:t>heros</a:t>
            </a:r>
            <a:r>
              <a:rPr kumimoji="1" lang="en-US" altLang="ja-JP" dirty="0" smtClean="0"/>
              <a:t> with </a:t>
            </a:r>
            <a:r>
              <a:rPr kumimoji="1" lang="en-US" altLang="ja-JP" dirty="0" err="1" smtClean="0"/>
              <a:t>colours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on the Web, </a:t>
            </a:r>
            <a:r>
              <a:rPr kumimoji="1" lang="en-US" altLang="ja-JP" dirty="0" smtClean="0"/>
              <a:t>such as </a:t>
            </a:r>
            <a:r>
              <a:rPr kumimoji="1" lang="en-US" altLang="ja-JP" dirty="0" err="1" smtClean="0"/>
              <a:t>Shinkenger</a:t>
            </a:r>
            <a:endParaRPr kumimoji="1" lang="ja-JP" altLang="en-US" dirty="0" smtClean="0"/>
          </a:p>
          <a:p>
            <a:r>
              <a:rPr kumimoji="1" lang="en-US" altLang="ja-JP" dirty="0" err="1" smtClean="0"/>
              <a:t>Shinkenger</a:t>
            </a:r>
            <a:r>
              <a:rPr kumimoji="1" lang="ja-JP" altLang="en-US" baseline="0" dirty="0" smtClean="0"/>
              <a:t> </a:t>
            </a:r>
            <a:r>
              <a:rPr kumimoji="1" lang="en-US" altLang="ja-JP" baseline="0" dirty="0" smtClean="0"/>
              <a:t>in Japan or Power</a:t>
            </a:r>
            <a:r>
              <a:rPr kumimoji="1" lang="ja-JP" altLang="en-US" baseline="0" dirty="0" smtClean="0"/>
              <a:t> </a:t>
            </a:r>
            <a:r>
              <a:rPr kumimoji="1" lang="en-US" altLang="ja-JP" baseline="0" dirty="0" smtClean="0"/>
              <a:t>Ranger Samurai</a:t>
            </a:r>
            <a:r>
              <a:rPr kumimoji="1" lang="ja-JP" altLang="en-US" baseline="0" dirty="0" smtClean="0"/>
              <a:t> </a:t>
            </a:r>
            <a:r>
              <a:rPr kumimoji="1" lang="en-US" altLang="ja-JP" baseline="0" dirty="0" smtClean="0"/>
              <a:t>in USA</a:t>
            </a:r>
            <a:endParaRPr kumimoji="1" lang="ja-JP" altLang="en-US" dirty="0" smtClean="0"/>
          </a:p>
          <a:p>
            <a:r>
              <a:rPr kumimoji="1" lang="en-GB" altLang="ja-JP" dirty="0" smtClean="0"/>
              <a:t>https://www.youtube.com/watch?v=gfwtj-DbZSQ</a:t>
            </a:r>
          </a:p>
          <a:p>
            <a:r>
              <a:rPr kumimoji="1" lang="en-US" altLang="ja-JP" dirty="0" smtClean="0"/>
              <a:t>14:10</a:t>
            </a:r>
            <a:r>
              <a:rPr kumimoji="1" lang="ja-JP" altLang="en-US" dirty="0" smtClean="0"/>
              <a:t> 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36FC7C-0147-4722-A0FF-CAB889EE42FB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07697-EF8A-4483-8798-52AE158ED0FA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AFCC8-CDC1-4972-85F5-B1E5D2C3503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4911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07697-EF8A-4483-8798-52AE158ED0FA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AFCC8-CDC1-4972-85F5-B1E5D2C3503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8612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07697-EF8A-4483-8798-52AE158ED0FA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AFCC8-CDC1-4972-85F5-B1E5D2C3503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9488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07697-EF8A-4483-8798-52AE158ED0FA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AFCC8-CDC1-4972-85F5-B1E5D2C3503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36354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07697-EF8A-4483-8798-52AE158ED0FA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AFCC8-CDC1-4972-85F5-B1E5D2C3503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38284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07697-EF8A-4483-8798-52AE158ED0FA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AFCC8-CDC1-4972-85F5-B1E5D2C3503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82455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07697-EF8A-4483-8798-52AE158ED0FA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AFCC8-CDC1-4972-85F5-B1E5D2C3503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11889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07697-EF8A-4483-8798-52AE158ED0FA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AFCC8-CDC1-4972-85F5-B1E5D2C3503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14368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07697-EF8A-4483-8798-52AE158ED0FA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AFCC8-CDC1-4972-85F5-B1E5D2C3503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6082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07697-EF8A-4483-8798-52AE158ED0FA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AFCC8-CDC1-4972-85F5-B1E5D2C3503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79639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07697-EF8A-4483-8798-52AE158ED0FA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AFCC8-CDC1-4972-85F5-B1E5D2C3503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681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B07697-EF8A-4483-8798-52AE158ED0FA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3AFCC8-CDC1-4972-85F5-B1E5D2C3503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7240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0.png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4.xml"/><Relationship Id="rId9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4.png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notesSlide" Target="../notesSlides/notesSlide5.xml"/><Relationship Id="rId9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8.png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notesSlide" Target="../notesSlides/notesSlide6.xml"/><Relationship Id="rId9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2.png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notesSlide" Target="../notesSlides/notesSlide7.xml"/><Relationship Id="rId9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2202666"/>
            <a:ext cx="3564395" cy="2376264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19636"/>
            <a:ext cx="3219570" cy="214638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 err="1" smtClean="0"/>
              <a:t>Colours</a:t>
            </a:r>
            <a:endParaRPr lang="en-US" altLang="ja-JP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Unit 4, </a:t>
            </a:r>
            <a:r>
              <a:rPr kumimoji="1" lang="en-US" altLang="ja-JP" smtClean="0"/>
              <a:t>Section 1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5445224"/>
            <a:ext cx="1458163" cy="1195693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391207"/>
            <a:ext cx="1613587" cy="1075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7218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>
                <a:ea typeface="ＭＳ Ｐゴシック" pitchFamily="50" charset="-128"/>
              </a:rPr>
              <a:t>Game</a:t>
            </a:r>
            <a:r>
              <a:rPr lang="ja-JP" altLang="en-US" dirty="0">
                <a:ea typeface="ＭＳ Ｐゴシック" pitchFamily="50" charset="-128"/>
              </a:rPr>
              <a:t>　 “</a:t>
            </a:r>
            <a:r>
              <a:rPr lang="en-US" altLang="ja-JP" dirty="0">
                <a:ea typeface="ＭＳ Ｐゴシック" pitchFamily="50" charset="-128"/>
              </a:rPr>
              <a:t>Beat the teacher!!”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1252538"/>
          </a:xfrm>
        </p:spPr>
        <p:txBody>
          <a:bodyPr>
            <a:normAutofit lnSpcReduction="10000"/>
          </a:bodyPr>
          <a:lstStyle/>
          <a:p>
            <a:r>
              <a:rPr lang="en-US" altLang="ja-JP" sz="2800" dirty="0" smtClean="0">
                <a:ea typeface="ＭＳ Ｐゴシック" pitchFamily="50" charset="-128"/>
              </a:rPr>
              <a:t>The teacher will say a </a:t>
            </a:r>
            <a:r>
              <a:rPr lang="en-US" altLang="ja-JP" sz="2800" dirty="0" err="1" smtClean="0">
                <a:ea typeface="ＭＳ Ｐゴシック" pitchFamily="50" charset="-128"/>
              </a:rPr>
              <a:t>colour</a:t>
            </a:r>
            <a:r>
              <a:rPr lang="en-US" altLang="ja-JP" sz="2800" smtClean="0">
                <a:ea typeface="ＭＳ Ｐゴシック" pitchFamily="50" charset="-128"/>
              </a:rPr>
              <a:t>. Repeat </a:t>
            </a:r>
            <a:r>
              <a:rPr lang="en-US" altLang="ja-JP" sz="2800" dirty="0">
                <a:ea typeface="ＭＳ Ｐゴシック" pitchFamily="50" charset="-128"/>
              </a:rPr>
              <a:t>after the teacher. But if the teacher says the wrong word, you have to be silent.</a:t>
            </a:r>
          </a:p>
        </p:txBody>
      </p:sp>
      <p:sp>
        <p:nvSpPr>
          <p:cNvPr id="19460" name="Oval 45"/>
          <p:cNvSpPr>
            <a:spLocks noChangeArrowheads="1"/>
          </p:cNvSpPr>
          <p:nvPr/>
        </p:nvSpPr>
        <p:spPr bwMode="auto">
          <a:xfrm>
            <a:off x="1908175" y="3357563"/>
            <a:ext cx="1878013" cy="9398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19462" name="Oval 46"/>
          <p:cNvSpPr>
            <a:spLocks noChangeArrowheads="1"/>
          </p:cNvSpPr>
          <p:nvPr/>
        </p:nvSpPr>
        <p:spPr bwMode="auto">
          <a:xfrm>
            <a:off x="611188" y="4652963"/>
            <a:ext cx="1912937" cy="1008062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19463" name="Oval 53"/>
          <p:cNvSpPr>
            <a:spLocks noChangeArrowheads="1"/>
          </p:cNvSpPr>
          <p:nvPr/>
        </p:nvSpPr>
        <p:spPr bwMode="auto">
          <a:xfrm>
            <a:off x="3563938" y="4652963"/>
            <a:ext cx="2057400" cy="863600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ja-JP" altLang="en-US" dirty="0">
              <a:solidFill>
                <a:schemeClr val="accent3"/>
              </a:solidFill>
              <a:ea typeface="ＭＳ Ｐゴシック" pitchFamily="50" charset="-128"/>
            </a:endParaRPr>
          </a:p>
        </p:txBody>
      </p:sp>
      <p:sp>
        <p:nvSpPr>
          <p:cNvPr id="19464" name="Oval 48"/>
          <p:cNvSpPr>
            <a:spLocks noChangeArrowheads="1"/>
          </p:cNvSpPr>
          <p:nvPr/>
        </p:nvSpPr>
        <p:spPr bwMode="auto">
          <a:xfrm>
            <a:off x="6659563" y="4724400"/>
            <a:ext cx="1912937" cy="8636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19465" name="Oval 51"/>
          <p:cNvSpPr>
            <a:spLocks noChangeArrowheads="1"/>
          </p:cNvSpPr>
          <p:nvPr/>
        </p:nvSpPr>
        <p:spPr bwMode="auto">
          <a:xfrm>
            <a:off x="5148263" y="3284538"/>
            <a:ext cx="1912937" cy="8636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ja-JP" altLang="en-US">
              <a:solidFill>
                <a:schemeClr val="hlink"/>
              </a:solidFill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46372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>
                <a:ea typeface="ＭＳ Ｐゴシック" pitchFamily="50" charset="-128"/>
              </a:rPr>
              <a:t>Game</a:t>
            </a:r>
            <a:r>
              <a:rPr lang="ja-JP" altLang="en-US" dirty="0">
                <a:ea typeface="ＭＳ Ｐゴシック" pitchFamily="50" charset="-128"/>
              </a:rPr>
              <a:t>　“</a:t>
            </a:r>
            <a:r>
              <a:rPr lang="en-US" altLang="ja-JP" dirty="0">
                <a:ea typeface="ＭＳ Ｐゴシック" pitchFamily="50" charset="-128"/>
              </a:rPr>
              <a:t>Strange Man</a:t>
            </a:r>
            <a:r>
              <a:rPr lang="ja-JP" altLang="en-US" dirty="0">
                <a:ea typeface="ＭＳ Ｐゴシック" pitchFamily="50" charset="-128"/>
              </a:rPr>
              <a:t>！</a:t>
            </a:r>
            <a:r>
              <a:rPr lang="en-US" altLang="ja-JP" dirty="0">
                <a:ea typeface="ＭＳ Ｐゴシック" pitchFamily="50" charset="-128"/>
              </a:rPr>
              <a:t>”</a:t>
            </a:r>
            <a:endParaRPr lang="ja-JP" altLang="en-US" dirty="0">
              <a:ea typeface="ＭＳ Ｐゴシック" pitchFamily="50" charset="-128"/>
            </a:endParaRPr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>
          <a:ln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15000"/>
              </a:lnSpc>
              <a:buFontTx/>
              <a:buNone/>
            </a:pPr>
            <a:r>
              <a:rPr lang="en-GB" altLang="ja-JP" dirty="0">
                <a:ea typeface="ＭＳ Ｐゴシック" pitchFamily="50" charset="-128"/>
              </a:rPr>
              <a:t>http://kids.goo.ne.jp/game/index.html</a:t>
            </a:r>
          </a:p>
          <a:p>
            <a:pPr>
              <a:lnSpc>
                <a:spcPct val="115000"/>
              </a:lnSpc>
              <a:buFontTx/>
              <a:buNone/>
            </a:pPr>
            <a:r>
              <a:rPr lang="ja-JP" altLang="en-US" dirty="0">
                <a:ea typeface="ＭＳ Ｐゴシック" pitchFamily="50" charset="-128"/>
              </a:rPr>
              <a:t>　</a:t>
            </a:r>
            <a:r>
              <a:rPr lang="en-GB" altLang="ja-JP" dirty="0">
                <a:ea typeface="ＭＳ Ｐゴシック" pitchFamily="50" charset="-128"/>
              </a:rPr>
              <a:t>Game from Kids Goo</a:t>
            </a:r>
          </a:p>
          <a:p>
            <a:pPr>
              <a:lnSpc>
                <a:spcPct val="115000"/>
              </a:lnSpc>
              <a:buFontTx/>
              <a:buNone/>
            </a:pPr>
            <a:r>
              <a:rPr lang="ja-JP" altLang="en-US" dirty="0">
                <a:ea typeface="ＭＳ Ｐゴシック" pitchFamily="50" charset="-128"/>
              </a:rPr>
              <a:t>   →　</a:t>
            </a:r>
            <a:r>
              <a:rPr lang="en-GB" altLang="ja-JP" i="1" dirty="0" err="1">
                <a:ea typeface="ＭＳ Ｐゴシック" pitchFamily="50" charset="-128"/>
              </a:rPr>
              <a:t>Hirameki</a:t>
            </a:r>
            <a:r>
              <a:rPr lang="en-GB" altLang="ja-JP" dirty="0">
                <a:ea typeface="ＭＳ Ｐゴシック" pitchFamily="50" charset="-128"/>
              </a:rPr>
              <a:t> game </a:t>
            </a:r>
            <a:r>
              <a:rPr lang="ja-JP" altLang="en-US" dirty="0">
                <a:ea typeface="ＭＳ Ｐゴシック" pitchFamily="50" charset="-128"/>
              </a:rPr>
              <a:t>　</a:t>
            </a:r>
            <a:br>
              <a:rPr lang="ja-JP" altLang="en-US" dirty="0">
                <a:ea typeface="ＭＳ Ｐゴシック" pitchFamily="50" charset="-128"/>
              </a:rPr>
            </a:br>
            <a:r>
              <a:rPr lang="ja-JP" altLang="en-US" dirty="0">
                <a:ea typeface="ＭＳ Ｐゴシック" pitchFamily="50" charset="-128"/>
              </a:rPr>
              <a:t>→　</a:t>
            </a:r>
            <a:r>
              <a:rPr lang="en-US" altLang="ja-JP" dirty="0">
                <a:ea typeface="ＭＳ Ｐゴシック" pitchFamily="50" charset="-128"/>
              </a:rPr>
              <a:t>Level 5 to 8</a:t>
            </a:r>
            <a:r>
              <a:rPr lang="ja-JP" altLang="en-US" dirty="0">
                <a:ea typeface="ＭＳ Ｐゴシック" pitchFamily="50" charset="-128"/>
              </a:rPr>
              <a:t>　</a:t>
            </a:r>
            <a:br>
              <a:rPr lang="ja-JP" altLang="en-US" dirty="0">
                <a:ea typeface="ＭＳ Ｐゴシック" pitchFamily="50" charset="-128"/>
              </a:rPr>
            </a:br>
            <a:r>
              <a:rPr lang="ja-JP" altLang="en-US" dirty="0">
                <a:ea typeface="ＭＳ Ｐゴシック" pitchFamily="50" charset="-128"/>
              </a:rPr>
              <a:t>→　</a:t>
            </a:r>
            <a:r>
              <a:rPr lang="en-US" altLang="ja-JP" i="1" dirty="0" err="1">
                <a:ea typeface="ＭＳ Ｐゴシック" pitchFamily="50" charset="-128"/>
              </a:rPr>
              <a:t>Kioku-jutsu</a:t>
            </a:r>
            <a:r>
              <a:rPr lang="en-US" altLang="ja-JP" dirty="0">
                <a:ea typeface="ＭＳ Ｐゴシック" pitchFamily="50" charset="-128"/>
              </a:rPr>
              <a:t> (mnemonics)</a:t>
            </a:r>
            <a:endParaRPr lang="ja-JP" altLang="en-US" dirty="0">
              <a:ea typeface="ＭＳ Ｐゴシック" pitchFamily="50" charset="-128"/>
            </a:endParaRPr>
          </a:p>
          <a:p>
            <a:endParaRPr lang="ja-JP" altLang="en-US" dirty="0"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43683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ja-JP" sz="60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Game </a:t>
            </a:r>
            <a:r>
              <a:rPr lang="en-GB" altLang="ja-JP" sz="60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‘Find </a:t>
            </a:r>
            <a:r>
              <a:rPr lang="en-GB" altLang="ja-JP" sz="60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a Colour </a:t>
            </a:r>
            <a:r>
              <a:rPr lang="en-GB" altLang="ja-JP" sz="60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!’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ja-JP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</a:t>
            </a:r>
            <a:r>
              <a:rPr lang="en-US" altLang="ja-JP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person who is </a:t>
            </a:r>
            <a:r>
              <a:rPr lang="en-US" altLang="ja-JP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‘</a:t>
            </a:r>
            <a:r>
              <a:rPr lang="en-US" altLang="ja-JP" dirty="0" err="1" smtClean="0"/>
              <a:t>oni</a:t>
            </a:r>
            <a:r>
              <a:rPr lang="en-US" altLang="ja-JP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’ </a:t>
            </a:r>
            <a:r>
              <a:rPr lang="en-US" altLang="ja-JP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says a </a:t>
            </a:r>
            <a:r>
              <a:rPr lang="en-US" altLang="ja-JP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colour</a:t>
            </a:r>
            <a:r>
              <a:rPr lang="en-US" altLang="ja-JP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ja-JP" altLang="ja-JP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en-US" altLang="ja-JP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Other pupils have to look for something that is the same </a:t>
            </a:r>
            <a:r>
              <a:rPr lang="en-US" altLang="ja-JP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colour</a:t>
            </a:r>
            <a:r>
              <a:rPr lang="en-US" altLang="ja-JP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altLang="ja-JP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and </a:t>
            </a:r>
            <a:r>
              <a:rPr lang="en-US" altLang="ja-JP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touch it.</a:t>
            </a:r>
            <a:endParaRPr lang="ja-JP" altLang="ja-JP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en-US" altLang="ja-JP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While other pupils are </a:t>
            </a:r>
            <a:r>
              <a:rPr lang="en-US" altLang="ja-JP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looking for something of the right </a:t>
            </a:r>
            <a:r>
              <a:rPr lang="en-US" altLang="ja-JP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colour</a:t>
            </a:r>
            <a:r>
              <a:rPr lang="en-US" altLang="ja-JP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altLang="ja-JP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person who is </a:t>
            </a:r>
            <a:r>
              <a:rPr lang="en-US" altLang="ja-JP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‘</a:t>
            </a:r>
            <a:r>
              <a:rPr lang="en-US" altLang="ja-JP" dirty="0" err="1"/>
              <a:t>oni</a:t>
            </a:r>
            <a:r>
              <a:rPr lang="en-US" altLang="ja-JP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’ </a:t>
            </a:r>
            <a:r>
              <a:rPr lang="en-US" altLang="ja-JP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can catch another pupil.</a:t>
            </a:r>
            <a:endParaRPr lang="ja-JP" altLang="ja-JP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en-US" altLang="ja-JP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caught pupil then says a new </a:t>
            </a:r>
            <a:r>
              <a:rPr lang="en-US" altLang="ja-JP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colour</a:t>
            </a:r>
            <a:r>
              <a:rPr lang="en-US" altLang="ja-JP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ja-JP" altLang="ja-JP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indent="0">
              <a:buNone/>
            </a:pP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45321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Oval 45"/>
          <p:cNvSpPr>
            <a:spLocks noChangeArrowheads="1"/>
          </p:cNvSpPr>
          <p:nvPr/>
        </p:nvSpPr>
        <p:spPr bwMode="auto">
          <a:xfrm>
            <a:off x="2124075" y="1268413"/>
            <a:ext cx="2376488" cy="130016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20485" name="Oval 46"/>
          <p:cNvSpPr>
            <a:spLocks noChangeArrowheads="1"/>
          </p:cNvSpPr>
          <p:nvPr/>
        </p:nvSpPr>
        <p:spPr bwMode="auto">
          <a:xfrm>
            <a:off x="755650" y="3213100"/>
            <a:ext cx="2376488" cy="1368425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20486" name="Oval 48"/>
          <p:cNvSpPr>
            <a:spLocks noChangeArrowheads="1"/>
          </p:cNvSpPr>
          <p:nvPr/>
        </p:nvSpPr>
        <p:spPr bwMode="auto">
          <a:xfrm>
            <a:off x="5795963" y="3860800"/>
            <a:ext cx="2344737" cy="136842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20491" name="Oval 53"/>
          <p:cNvSpPr>
            <a:spLocks noChangeArrowheads="1"/>
          </p:cNvSpPr>
          <p:nvPr/>
        </p:nvSpPr>
        <p:spPr bwMode="auto">
          <a:xfrm>
            <a:off x="2916238" y="5013325"/>
            <a:ext cx="2633662" cy="1368425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20504" name="Oval 51"/>
          <p:cNvSpPr>
            <a:spLocks noChangeArrowheads="1"/>
          </p:cNvSpPr>
          <p:nvPr/>
        </p:nvSpPr>
        <p:spPr bwMode="auto">
          <a:xfrm>
            <a:off x="5435600" y="1484313"/>
            <a:ext cx="2449513" cy="1368425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 smtClean="0">
              <a:solidFill>
                <a:srgbClr val="009999"/>
              </a:solidFill>
              <a:ea typeface="ＭＳ Ｐゴシック" pitchFamily="50" charset="-128"/>
            </a:endParaRPr>
          </a:p>
        </p:txBody>
      </p:sp>
      <p:pic>
        <p:nvPicPr>
          <p:cNvPr id="20509" name="Picture 2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2781300"/>
            <a:ext cx="1276350" cy="1990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Iro</a:t>
            </a:r>
            <a:r>
              <a:rPr kumimoji="1" lang="ja-JP" altLang="en-US" dirty="0" smtClean="0"/>
              <a:t>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73450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4114800" cy="1143000"/>
          </a:xfrm>
        </p:spPr>
        <p:txBody>
          <a:bodyPr/>
          <a:lstStyle/>
          <a:p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</a:rPr>
              <a:t>Red</a:t>
            </a:r>
            <a:r>
              <a:rPr lang="en-US" altLang="ja-JP" dirty="0">
                <a:ea typeface="ＭＳ Ｐゴシック" pitchFamily="50" charset="-128"/>
              </a:rPr>
              <a:t>    </a:t>
            </a:r>
            <a:r>
              <a:rPr lang="ja-JP" altLang="en-US" dirty="0">
                <a:ea typeface="ＭＳ Ｐゴシック" pitchFamily="50" charset="-128"/>
              </a:rPr>
              <a:t>　　</a:t>
            </a:r>
            <a:endParaRPr lang="en-US" altLang="ja-JP" i="1" dirty="0">
              <a:ea typeface="ＭＳ Ｐゴシック" pitchFamily="50" charset="-128"/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1600200"/>
            <a:ext cx="8642350" cy="4924425"/>
          </a:xfrm>
          <a:solidFill>
            <a:srgbClr val="FF0000"/>
          </a:solidFill>
        </p:spPr>
        <p:txBody>
          <a:bodyPr/>
          <a:lstStyle/>
          <a:p>
            <a:endParaRPr lang="ja-JP" altLang="en-US" dirty="0">
              <a:ea typeface="ＭＳ Ｐゴシック" pitchFamily="50" charset="-128"/>
            </a:endParaRPr>
          </a:p>
        </p:txBody>
      </p:sp>
      <p:sp>
        <p:nvSpPr>
          <p:cNvPr id="21517" name="Text Box 13"/>
          <p:cNvSpPr txBox="1">
            <a:spLocks noChangeArrowheads="1"/>
          </p:cNvSpPr>
          <p:nvPr/>
        </p:nvSpPr>
        <p:spPr bwMode="auto">
          <a:xfrm>
            <a:off x="5580063" y="404813"/>
            <a:ext cx="20161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altLang="ja-JP" sz="4400" b="1" i="1" dirty="0">
                <a:solidFill>
                  <a:srgbClr val="000000"/>
                </a:solidFill>
                <a:ea typeface="ＭＳ Ｐゴシック" pitchFamily="50" charset="-128"/>
              </a:rPr>
              <a:t>aka</a:t>
            </a:r>
            <a:endParaRPr lang="ja-JP" altLang="en-US" sz="4400" b="1" i="1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pic>
        <p:nvPicPr>
          <p:cNvPr id="21518" name="Picture 1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2492375"/>
            <a:ext cx="7412038" cy="3438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452320" y="557213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544911"/>
      </p:ext>
    </p:extLst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59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21517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4402138" cy="1143000"/>
          </a:xfrm>
        </p:spPr>
        <p:txBody>
          <a:bodyPr/>
          <a:lstStyle/>
          <a:p>
            <a:r>
              <a:rPr lang="en-US" altLang="ja-JP" dirty="0">
                <a:solidFill>
                  <a:schemeClr val="tx2">
                    <a:lumMod val="60000"/>
                    <a:lumOff val="40000"/>
                  </a:schemeClr>
                </a:solidFill>
                <a:ea typeface="ＭＳ Ｐゴシック" pitchFamily="50" charset="-128"/>
              </a:rPr>
              <a:t>Blue</a:t>
            </a:r>
            <a:endParaRPr lang="en-US" altLang="ja-JP" i="1" dirty="0">
              <a:solidFill>
                <a:schemeClr val="tx2">
                  <a:lumMod val="60000"/>
                  <a:lumOff val="40000"/>
                </a:schemeClr>
              </a:solidFill>
              <a:ea typeface="ＭＳ Ｐゴシック" pitchFamily="50" charset="-128"/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1600200"/>
            <a:ext cx="8569325" cy="4924425"/>
          </a:xfrm>
          <a:solidFill>
            <a:schemeClr val="tx2">
              <a:lumMod val="60000"/>
              <a:lumOff val="40000"/>
            </a:schemeClr>
          </a:solidFill>
        </p:spPr>
        <p:txBody>
          <a:bodyPr/>
          <a:lstStyle/>
          <a:p>
            <a:endParaRPr lang="ja-JP" altLang="en-US" dirty="0">
              <a:ea typeface="ＭＳ Ｐゴシック" pitchFamily="50" charset="-128"/>
            </a:endParaRPr>
          </a:p>
        </p:txBody>
      </p:sp>
      <p:sp>
        <p:nvSpPr>
          <p:cNvPr id="27660" name="Rectangle 12"/>
          <p:cNvSpPr>
            <a:spLocks noChangeArrowheads="1"/>
          </p:cNvSpPr>
          <p:nvPr/>
        </p:nvSpPr>
        <p:spPr bwMode="auto">
          <a:xfrm>
            <a:off x="5003800" y="404813"/>
            <a:ext cx="3598863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b="1" i="1" dirty="0" err="1">
                <a:solidFill>
                  <a:srgbClr val="000000"/>
                </a:solidFill>
                <a:ea typeface="ＭＳ Ｐゴシック" pitchFamily="50" charset="-128"/>
              </a:rPr>
              <a:t>ao</a:t>
            </a:r>
            <a:endParaRPr kumimoji="0" lang="en-US" altLang="ja-JP" b="1" i="1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pic>
        <p:nvPicPr>
          <p:cNvPr id="27661" name="Picture 1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1989138"/>
            <a:ext cx="2695575" cy="1516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62" name="Picture 1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1989138"/>
            <a:ext cx="2414588" cy="1909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64" name="Picture 16" descr="ium0045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4221163"/>
            <a:ext cx="2374900" cy="1722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66" name="Picture 18" descr="ium00460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4149725"/>
            <a:ext cx="2400300" cy="1739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7596336" y="671513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6277186"/>
      </p:ext>
    </p:extLst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50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2766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4330700" cy="1143000"/>
          </a:xfrm>
        </p:spPr>
        <p:txBody>
          <a:bodyPr/>
          <a:lstStyle/>
          <a:p>
            <a:r>
              <a:rPr lang="en-US" altLang="ja-JP">
                <a:solidFill>
                  <a:srgbClr val="FF0066"/>
                </a:solidFill>
                <a:ea typeface="ＭＳ Ｐゴシック" pitchFamily="50" charset="-128"/>
              </a:rPr>
              <a:t>Pink</a:t>
            </a:r>
            <a:r>
              <a:rPr lang="ja-JP" altLang="en-US">
                <a:ea typeface="ＭＳ Ｐゴシック" pitchFamily="50" charset="-128"/>
              </a:rPr>
              <a:t>　　　</a:t>
            </a:r>
            <a:endParaRPr lang="ja-JP" altLang="en-US" i="1">
              <a:ea typeface="ＭＳ Ｐゴシック" pitchFamily="50" charset="-128"/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solidFill>
            <a:srgbClr val="FDA1F0"/>
          </a:solidFill>
        </p:spPr>
        <p:txBody>
          <a:bodyPr/>
          <a:lstStyle/>
          <a:p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26638" name="Rectangle 14"/>
          <p:cNvSpPr>
            <a:spLocks noChangeArrowheads="1"/>
          </p:cNvSpPr>
          <p:nvPr/>
        </p:nvSpPr>
        <p:spPr bwMode="auto">
          <a:xfrm>
            <a:off x="4859338" y="333375"/>
            <a:ext cx="405447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b="1" i="1" dirty="0" err="1">
                <a:solidFill>
                  <a:srgbClr val="000000"/>
                </a:solidFill>
                <a:ea typeface="ＭＳ Ｐゴシック" pitchFamily="50" charset="-128"/>
              </a:rPr>
              <a:t>pinku</a:t>
            </a:r>
            <a:endParaRPr kumimoji="0" lang="en-US" altLang="ja-JP" b="1" i="1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pic>
        <p:nvPicPr>
          <p:cNvPr id="26641" name="Picture 1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1844675"/>
            <a:ext cx="1854200" cy="165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42" name="Picture 1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1916113"/>
            <a:ext cx="2093912" cy="2073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43" name="Picture 1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3716338"/>
            <a:ext cx="1944687" cy="2252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44" name="Picture 20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3789363"/>
            <a:ext cx="1195387" cy="2078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8100392" y="60007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9888618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73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2663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4762500" cy="1143000"/>
          </a:xfrm>
        </p:spPr>
        <p:txBody>
          <a:bodyPr/>
          <a:lstStyle/>
          <a:p>
            <a:r>
              <a:rPr lang="en-US" altLang="ja-JP">
                <a:solidFill>
                  <a:srgbClr val="FF9900"/>
                </a:solidFill>
                <a:ea typeface="ＭＳ Ｐゴシック" pitchFamily="50" charset="-128"/>
              </a:rPr>
              <a:t>Yellow</a:t>
            </a:r>
            <a:endParaRPr lang="en-US" altLang="ja-JP" i="1">
              <a:ea typeface="ＭＳ Ｐゴシック" pitchFamily="50" charset="-128"/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1600200"/>
            <a:ext cx="8713788" cy="4924425"/>
          </a:xfrm>
          <a:solidFill>
            <a:srgbClr val="FFFF00"/>
          </a:solidFill>
        </p:spPr>
        <p:txBody>
          <a:bodyPr/>
          <a:lstStyle/>
          <a:p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25610" name="Rectangle 10"/>
          <p:cNvSpPr>
            <a:spLocks noChangeArrowheads="1"/>
          </p:cNvSpPr>
          <p:nvPr/>
        </p:nvSpPr>
        <p:spPr bwMode="auto">
          <a:xfrm>
            <a:off x="4787900" y="333375"/>
            <a:ext cx="3910013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b="1" i="1" dirty="0" err="1">
                <a:solidFill>
                  <a:srgbClr val="000000"/>
                </a:solidFill>
                <a:ea typeface="ＭＳ Ｐゴシック" pitchFamily="50" charset="-128"/>
              </a:rPr>
              <a:t>kiiro</a:t>
            </a:r>
            <a:endParaRPr kumimoji="0" lang="en-US" altLang="ja-JP" b="1" i="1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pic>
        <p:nvPicPr>
          <p:cNvPr id="25611" name="Picture 1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950" y="4797425"/>
            <a:ext cx="1622425" cy="1552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12" name="Picture 1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2060575"/>
            <a:ext cx="2303462" cy="2052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13" name="Picture 1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2276475"/>
            <a:ext cx="1946275" cy="2120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14" name="Picture 1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8" y="4579938"/>
            <a:ext cx="2159000" cy="1755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8028384" y="60007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3664135"/>
      </p:ext>
    </p:ext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55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256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4475163" cy="1143000"/>
          </a:xfrm>
        </p:spPr>
        <p:txBody>
          <a:bodyPr/>
          <a:lstStyle/>
          <a:p>
            <a:r>
              <a:rPr lang="en-US" altLang="ja-JP">
                <a:solidFill>
                  <a:srgbClr val="008000"/>
                </a:solidFill>
                <a:ea typeface="ＭＳ Ｐゴシック" pitchFamily="50" charset="-128"/>
              </a:rPr>
              <a:t>Green</a:t>
            </a:r>
            <a:r>
              <a:rPr lang="en-US" altLang="ja-JP">
                <a:ea typeface="ＭＳ Ｐゴシック" pitchFamily="50" charset="-128"/>
              </a:rPr>
              <a:t> 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>
          <a:solidFill>
            <a:srgbClr val="008000"/>
          </a:solidFill>
        </p:spPr>
        <p:txBody>
          <a:bodyPr/>
          <a:lstStyle/>
          <a:p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37898" name="Rectangle 10"/>
          <p:cNvSpPr>
            <a:spLocks noChangeArrowheads="1"/>
          </p:cNvSpPr>
          <p:nvPr/>
        </p:nvSpPr>
        <p:spPr bwMode="auto">
          <a:xfrm>
            <a:off x="4356100" y="333375"/>
            <a:ext cx="427037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b="1" i="1" dirty="0" err="1">
                <a:solidFill>
                  <a:srgbClr val="000000"/>
                </a:solidFill>
                <a:ea typeface="ＭＳ Ｐゴシック" pitchFamily="50" charset="-128"/>
              </a:rPr>
              <a:t>midori</a:t>
            </a:r>
            <a:r>
              <a:rPr kumimoji="0" lang="en-US" altLang="ja-JP" dirty="0" smtClean="0">
                <a:solidFill>
                  <a:srgbClr val="000000"/>
                </a:solidFill>
                <a:ea typeface="ＭＳ Ｐゴシック" pitchFamily="50" charset="-128"/>
              </a:rPr>
              <a:t> </a:t>
            </a:r>
          </a:p>
        </p:txBody>
      </p:sp>
      <p:pic>
        <p:nvPicPr>
          <p:cNvPr id="37900" name="Picture 12" descr="ium0028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2781300"/>
            <a:ext cx="2255837" cy="1631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901" name="Picture 1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2133600"/>
            <a:ext cx="1003300" cy="3203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903" name="Picture 15" descr="ium0038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3933825"/>
            <a:ext cx="2305050" cy="1666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905" name="Picture 17" descr="ium0037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1916113"/>
            <a:ext cx="2232025" cy="161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7596336" y="60007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836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85" decel="100000"/>
                                        <p:tgtEl>
                                          <p:spTgt spid="3789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385" decel="100000"/>
                                        <p:tgtEl>
                                          <p:spTgt spid="37891">
                                            <p:bg/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7891">
                                            <p:bg/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385" fill="hold"/>
                                        <p:tgtEl>
                                          <p:spTgt spid="3789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789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385" fill="hold"/>
                                        <p:tgtEl>
                                          <p:spTgt spid="3789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789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385" decel="1000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385" decel="1000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385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385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7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4" dur="167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3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37891" grpId="0" build="p" animBg="1"/>
      <p:bldP spid="3789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Oval 45"/>
          <p:cNvSpPr>
            <a:spLocks noChangeArrowheads="1"/>
          </p:cNvSpPr>
          <p:nvPr/>
        </p:nvSpPr>
        <p:spPr bwMode="auto">
          <a:xfrm>
            <a:off x="2124075" y="1268413"/>
            <a:ext cx="2376488" cy="130016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5400" dirty="0" smtClean="0">
                <a:solidFill>
                  <a:srgbClr val="000000"/>
                </a:solidFill>
                <a:ea typeface="ＭＳ Ｐゴシック" pitchFamily="50" charset="-128"/>
              </a:rPr>
              <a:t>aka</a:t>
            </a:r>
            <a:endParaRPr kumimoji="0" lang="ja-JP" altLang="en-US" sz="54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20485" name="Oval 46"/>
          <p:cNvSpPr>
            <a:spLocks noChangeArrowheads="1"/>
          </p:cNvSpPr>
          <p:nvPr/>
        </p:nvSpPr>
        <p:spPr bwMode="auto">
          <a:xfrm>
            <a:off x="755650" y="3213100"/>
            <a:ext cx="2376488" cy="1368425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5400" dirty="0" err="1" smtClean="0">
                <a:solidFill>
                  <a:srgbClr val="000000"/>
                </a:solidFill>
                <a:ea typeface="ＭＳ Ｐゴシック" pitchFamily="50" charset="-128"/>
              </a:rPr>
              <a:t>ao</a:t>
            </a:r>
            <a:endParaRPr kumimoji="0" lang="ja-JP" altLang="en-US" sz="54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20486" name="Oval 48"/>
          <p:cNvSpPr>
            <a:spLocks noChangeArrowheads="1"/>
          </p:cNvSpPr>
          <p:nvPr/>
        </p:nvSpPr>
        <p:spPr bwMode="auto">
          <a:xfrm>
            <a:off x="5795963" y="3860800"/>
            <a:ext cx="2344737" cy="136842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5400" dirty="0" err="1" smtClean="0">
                <a:solidFill>
                  <a:srgbClr val="000000"/>
                </a:solidFill>
                <a:ea typeface="ＭＳ Ｐゴシック" pitchFamily="50" charset="-128"/>
              </a:rPr>
              <a:t>kiiro</a:t>
            </a:r>
            <a:endParaRPr kumimoji="0" lang="ja-JP" altLang="en-US" sz="54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20491" name="Oval 53"/>
          <p:cNvSpPr>
            <a:spLocks noChangeArrowheads="1"/>
          </p:cNvSpPr>
          <p:nvPr/>
        </p:nvSpPr>
        <p:spPr bwMode="auto">
          <a:xfrm>
            <a:off x="2916238" y="5013325"/>
            <a:ext cx="2633662" cy="1368425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5400" dirty="0" err="1" smtClean="0">
                <a:solidFill>
                  <a:srgbClr val="000000"/>
                </a:solidFill>
                <a:ea typeface="ＭＳ Ｐゴシック" pitchFamily="50" charset="-128"/>
              </a:rPr>
              <a:t>pinku</a:t>
            </a:r>
            <a:endParaRPr kumimoji="0" lang="ja-JP" altLang="en-US" sz="54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20504" name="Oval 51"/>
          <p:cNvSpPr>
            <a:spLocks noChangeArrowheads="1"/>
          </p:cNvSpPr>
          <p:nvPr/>
        </p:nvSpPr>
        <p:spPr bwMode="auto">
          <a:xfrm>
            <a:off x="5435600" y="1484313"/>
            <a:ext cx="2449513" cy="1368425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5400" dirty="0" err="1" smtClean="0">
                <a:ea typeface="ＭＳ Ｐゴシック" pitchFamily="50" charset="-128"/>
              </a:rPr>
              <a:t>midori</a:t>
            </a:r>
            <a:endParaRPr kumimoji="0" lang="ja-JP" altLang="en-US" sz="5400" dirty="0" smtClean="0">
              <a:ea typeface="ＭＳ Ｐゴシック" pitchFamily="50" charset="-128"/>
            </a:endParaRPr>
          </a:p>
        </p:txBody>
      </p:sp>
      <p:pic>
        <p:nvPicPr>
          <p:cNvPr id="20509" name="Picture 2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2781300"/>
            <a:ext cx="1276350" cy="1990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3450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Nani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iro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desu</a:t>
            </a:r>
            <a:r>
              <a:rPr kumimoji="1" lang="en-US" altLang="ja-JP" dirty="0" smtClean="0"/>
              <a:t> ka?</a:t>
            </a:r>
            <a:endParaRPr kumimoji="1" lang="ja-JP" altLang="en-US" dirty="0"/>
          </a:p>
        </p:txBody>
      </p:sp>
      <p:pic>
        <p:nvPicPr>
          <p:cNvPr id="4" name="Picture 2" descr="C:\Users\fukushima\AppData\Local\Microsoft\Windows\Temporary Internet Files\Content.IE5\EHLK55LX\MC900356837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2639" y="2909005"/>
            <a:ext cx="1658722" cy="1908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5601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900</TotalTime>
  <Words>199</Words>
  <Application>Microsoft Office PowerPoint</Application>
  <PresentationFormat>画面に合わせる (4:3)</PresentationFormat>
  <Paragraphs>48</Paragraphs>
  <Slides>12</Slides>
  <Notes>12</Notes>
  <HiddenSlides>0</HiddenSlides>
  <MMClips>5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3" baseType="lpstr">
      <vt:lpstr>Office ​​テーマ</vt:lpstr>
      <vt:lpstr>Colours</vt:lpstr>
      <vt:lpstr>Iro </vt:lpstr>
      <vt:lpstr>Red    　　</vt:lpstr>
      <vt:lpstr>Blue</vt:lpstr>
      <vt:lpstr>Pink　　　</vt:lpstr>
      <vt:lpstr>Yellow</vt:lpstr>
      <vt:lpstr>Green </vt:lpstr>
      <vt:lpstr>PowerPoint プレゼンテーション</vt:lpstr>
      <vt:lpstr>Nani iro desu ka?</vt:lpstr>
      <vt:lpstr>Game　 “Beat the teacher!!”</vt:lpstr>
      <vt:lpstr>Game　“Strange Man！”</vt:lpstr>
      <vt:lpstr>Game ‘Find a Colour !’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Head, shoulders, knees and toes</dc:title>
  <dc:creator>Seiji Fukushima</dc:creator>
  <cp:lastModifiedBy>Seiji Fukushima</cp:lastModifiedBy>
  <cp:revision>32</cp:revision>
  <dcterms:created xsi:type="dcterms:W3CDTF">2014-04-16T11:18:53Z</dcterms:created>
  <dcterms:modified xsi:type="dcterms:W3CDTF">2014-07-31T11:40:19Z</dcterms:modified>
</cp:coreProperties>
</file>